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 and Use Cases of React Native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React Native enables cross-platform development with a single codebase. Learn about its key features and explore real-world applications across various industries.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6734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Travel &amp; Education Apps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64509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64509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64509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64509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670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Travel apps like Airbnb and Uber Eats use React Native for location services and booking. Educational apps like Duolingo create interactive learning experiences with quizzes and immediate feedback.</a:t>
            </a:r>
            <a:endParaRPr lang="en-US" sz="1750" dirty="0"/>
          </a:p>
        </p:txBody>
      </p:sp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2939"/>
            <a:ext cx="795492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Entertainment &amp; Finance Apps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09492"/>
            <a:ext cx="3260646" cy="8618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9174" y="569452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Streaming Services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09174" y="6160294"/>
            <a:ext cx="282987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Netflix and Spotify use React Native for robust, user-friendly designs.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35" y="4509492"/>
            <a:ext cx="3260765" cy="8618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69819" y="5694521"/>
            <a:ext cx="272593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Animations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269819" y="6160294"/>
            <a:ext cx="282999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 handles smooth transitions and animations.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09492"/>
            <a:ext cx="3260646" cy="8618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0584" y="569452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Banking Security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30584" y="6160294"/>
            <a:ext cx="282987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Chase and Bank of America ensure secure, efficient mobile banking.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846" y="4509492"/>
            <a:ext cx="3260765" cy="8618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91230" y="569452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Financial Tools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791230" y="6160294"/>
            <a:ext cx="282999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Bloomberg delivers real-time financial data through React Native.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8902"/>
            <a:ext cx="108354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Summary: Key Benefits of React Native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74657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Cross-Platform Development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013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codebase for iOS and Android with reusable components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200406" y="4874657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&amp;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200406" y="581013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components, code integration, and optimization for speed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607022" y="4874657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Developer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07022" y="581013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Hot reloading, extensive ecosystem, and strong community support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013638" y="4874657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Versatile 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013638" y="5810131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Powers social media, e-commerce, travel, finance, and entertainment apps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02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Cross-Platform Development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79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24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Write Once, Run Anywhere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09717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write code once for both iOS and Android platforms.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79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2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Native Feel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284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native components to ensure apps feel authentic on each platform.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Effective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19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Saves time and money by eliminating multiple codebases.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Hot Reloading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3520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Updates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 code changes immediately without restarting the app.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3520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Faster Development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Accelerates the development process with real-time feedback.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4131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Efficient Debugging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time needed for bug fixes and testing.</a:t>
            </a:r>
            <a:endParaRPr lang="en-US" sz="17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2421"/>
            <a:ext cx="6240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Reusable Components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515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556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flexible parts that can be used throughout the app.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6515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Easy Updates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555569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 components once to update everywhere they're used.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2713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6515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Better Organization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90989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code easier to organize and maintain.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58509"/>
            <a:ext cx="59065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Extensive Ecosystem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4264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Third-Party Libraries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69738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Numerous libraries updated daily by the community.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504367" y="3634264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Plugins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4367" y="4215408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Solutions for navigation, state management, and UI components.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14943" y="3634264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 Support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14943" y="4569738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 community providing resources and assistance.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6545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Native Code Integration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89071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58413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344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3867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315885"/>
            <a:ext cx="3721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Platform-Specific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80630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 Swift, Objective-C, or Java libraries for specialized functionality.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212550"/>
            <a:ext cx="3641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702969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native code for performance-critical sections of your app.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37746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61375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1800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109216"/>
            <a:ext cx="3017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Extended Capabilities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59963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device features beyond JavaScript's capabilities.</a:t>
            </a:r>
            <a:endParaRPr lang="en-US" sz="175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7286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Optimization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Lazy Loading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components only when needed to improve startup 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Native Components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performance than web-based alternatives.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Declarative UI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code more predictable and easier to debug.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93208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Media &amp; E-commerce Apps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Media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Facebook and Instagram leverage React Native for interactive experiences.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E-commerce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Shopify and Walmart use React Native for consistent cross-platform shopping.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listings, user accounts, and payment gateways are easily implemented.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3125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Messaging &amp; Fitness Apps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94303" y="2861548"/>
            <a:ext cx="3598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Communication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Skype and Discord use React Native for complex messaging.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Device Integration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Fitbit connects with sensors and wearables.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 Data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GPS, accelerometers, and health APIs.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Smooth Experience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Hot reloading optimizes real-time interactions.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2025-03-11T08:38:01Z</dcterms:created>
  <dcterms:modified xsi:type="dcterms:W3CDTF">2025-03-11T08:38:01Z</dcterms:modified>
</cp:coreProperties>
</file>